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4" autoAdjust="0"/>
    <p:restoredTop sz="83577" autoAdjust="0"/>
  </p:normalViewPr>
  <p:slideViewPr>
    <p:cSldViewPr snapToGrid="0">
      <p:cViewPr varScale="1">
        <p:scale>
          <a:sx n="61" d="100"/>
          <a:sy n="61" d="100"/>
        </p:scale>
        <p:origin x="10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BC39F4-A263-4ED6-ABB7-012F664C8272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4F41A3-D1EB-438C-AFDC-AA427C123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45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Aquí</a:t>
            </a:r>
            <a:r>
              <a:rPr lang="en-US" baseline="0" dirty="0" smtClean="0"/>
              <a:t> se </a:t>
            </a:r>
            <a:r>
              <a:rPr lang="en-US" baseline="0" dirty="0" err="1" smtClean="0"/>
              <a:t>muestra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mueres</a:t>
            </a:r>
            <a:r>
              <a:rPr lang="en-US" baseline="0" dirty="0" smtClean="0"/>
              <a:t> con la </a:t>
            </a:r>
            <a:r>
              <a:rPr lang="en-US" baseline="0" dirty="0" err="1" smtClean="0"/>
              <a:t>gravedad</a:t>
            </a:r>
            <a:r>
              <a:rPr lang="en-US" baseline="0" dirty="0" smtClean="0"/>
              <a:t> de la </a:t>
            </a:r>
            <a:r>
              <a:rPr lang="en-US" baseline="0" dirty="0" err="1" smtClean="0"/>
              <a:t>tierra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F41A3-D1EB-438C-AFDC-AA427C12331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488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Aquí</a:t>
            </a:r>
            <a:r>
              <a:rPr lang="en-US" baseline="0" dirty="0" smtClean="0"/>
              <a:t> se </a:t>
            </a:r>
            <a:r>
              <a:rPr lang="en-US" baseline="0" dirty="0" err="1" smtClean="0"/>
              <a:t>muestra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mueres</a:t>
            </a:r>
            <a:r>
              <a:rPr lang="en-US" baseline="0" dirty="0" smtClean="0"/>
              <a:t> al </a:t>
            </a:r>
            <a:r>
              <a:rPr lang="en-US" baseline="0" dirty="0" err="1" smtClean="0"/>
              <a:t>ser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golpeado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un satellite.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F41A3-D1EB-438C-AFDC-AA427C12331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3156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Aquí</a:t>
            </a:r>
            <a:r>
              <a:rPr lang="en-US" dirty="0" smtClean="0"/>
              <a:t> se </a:t>
            </a:r>
            <a:r>
              <a:rPr lang="en-US" dirty="0" err="1" smtClean="0"/>
              <a:t>muestra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mueres</a:t>
            </a:r>
            <a:r>
              <a:rPr lang="en-US" dirty="0" smtClean="0"/>
              <a:t> al </a:t>
            </a:r>
            <a:r>
              <a:rPr lang="en-US" dirty="0" err="1" smtClean="0"/>
              <a:t>ser</a:t>
            </a:r>
            <a:r>
              <a:rPr lang="en-US" dirty="0" smtClean="0"/>
              <a:t> </a:t>
            </a:r>
            <a:r>
              <a:rPr lang="en-US" dirty="0" err="1" smtClean="0"/>
              <a:t>quemado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el sol.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F41A3-D1EB-438C-AFDC-AA427C12331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6251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Aqui</a:t>
            </a:r>
            <a:r>
              <a:rPr lang="en-US" dirty="0" smtClean="0"/>
              <a:t> se </a:t>
            </a:r>
            <a:r>
              <a:rPr lang="en-US" dirty="0" err="1" smtClean="0"/>
              <a:t>muestra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ganas</a:t>
            </a:r>
            <a:r>
              <a:rPr lang="en-US" dirty="0" smtClean="0"/>
              <a:t> el </a:t>
            </a:r>
            <a:r>
              <a:rPr lang="en-US" dirty="0" err="1" smtClean="0"/>
              <a:t>juego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F41A3-D1EB-438C-AFDC-AA427C12331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4366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Aquí</a:t>
            </a:r>
            <a:r>
              <a:rPr lang="en-US" dirty="0" smtClean="0"/>
              <a:t> se </a:t>
            </a:r>
            <a:r>
              <a:rPr lang="en-US" dirty="0" err="1" smtClean="0"/>
              <a:t>muestra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quedas</a:t>
            </a:r>
            <a:r>
              <a:rPr lang="en-US" baseline="0" dirty="0" smtClean="0"/>
              <a:t> sin </a:t>
            </a:r>
            <a:r>
              <a:rPr lang="en-US" baseline="0" dirty="0" err="1" smtClean="0"/>
              <a:t>energía</a:t>
            </a:r>
            <a:r>
              <a:rPr lang="en-US" baseline="0" dirty="0" smtClean="0"/>
              <a:t> y </a:t>
            </a:r>
            <a:r>
              <a:rPr lang="en-US" baseline="0" dirty="0" err="1" smtClean="0"/>
              <a:t>como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mueres</a:t>
            </a:r>
            <a:r>
              <a:rPr lang="en-US" baseline="0" dirty="0" smtClean="0"/>
              <a:t> al </a:t>
            </a:r>
            <a:r>
              <a:rPr lang="en-US" baseline="0" dirty="0" err="1" smtClean="0"/>
              <a:t>estrellarte</a:t>
            </a:r>
            <a:r>
              <a:rPr lang="en-US" baseline="0" dirty="0" smtClean="0"/>
              <a:t> con la </a:t>
            </a:r>
            <a:r>
              <a:rPr lang="en-US" baseline="0" dirty="0" err="1" smtClean="0"/>
              <a:t>tierra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debido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su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gravedad</a:t>
            </a:r>
            <a:r>
              <a:rPr lang="en-US" baseline="0" dirty="0" smtClean="0"/>
              <a:t>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F41A3-D1EB-438C-AFDC-AA427C12331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19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Aquí</a:t>
            </a:r>
            <a:r>
              <a:rPr lang="en-US" dirty="0" smtClean="0"/>
              <a:t> se </a:t>
            </a:r>
            <a:r>
              <a:rPr lang="en-US" dirty="0" err="1" smtClean="0"/>
              <a:t>muestra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cargas</a:t>
            </a:r>
            <a:r>
              <a:rPr lang="en-US" dirty="0" smtClean="0"/>
              <a:t> </a:t>
            </a:r>
            <a:r>
              <a:rPr lang="en-US" dirty="0" err="1" smtClean="0"/>
              <a:t>energía</a:t>
            </a:r>
            <a:r>
              <a:rPr lang="en-US" dirty="0" smtClean="0"/>
              <a:t> </a:t>
            </a:r>
            <a:r>
              <a:rPr lang="en-US" dirty="0" err="1" smtClean="0"/>
              <a:t>mediante</a:t>
            </a:r>
            <a:r>
              <a:rPr lang="en-US" dirty="0" smtClean="0"/>
              <a:t> </a:t>
            </a:r>
            <a:r>
              <a:rPr lang="en-US" dirty="0" err="1" smtClean="0"/>
              <a:t>posicionarte</a:t>
            </a:r>
            <a:r>
              <a:rPr lang="en-US" dirty="0" smtClean="0"/>
              <a:t> </a:t>
            </a:r>
            <a:r>
              <a:rPr lang="en-US" dirty="0" err="1" smtClean="0"/>
              <a:t>cerca</a:t>
            </a:r>
            <a:r>
              <a:rPr lang="en-US" dirty="0" smtClean="0"/>
              <a:t> del sol!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F41A3-D1EB-438C-AFDC-AA427C12331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9377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Aqui</a:t>
            </a:r>
            <a:r>
              <a:rPr lang="en-US" dirty="0" smtClean="0"/>
              <a:t> se </a:t>
            </a:r>
            <a:r>
              <a:rPr lang="en-US" dirty="0" err="1" smtClean="0"/>
              <a:t>muestra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pasas</a:t>
            </a:r>
            <a:r>
              <a:rPr lang="en-US" dirty="0" smtClean="0"/>
              <a:t> de </a:t>
            </a:r>
            <a:r>
              <a:rPr lang="en-US" dirty="0" err="1" smtClean="0"/>
              <a:t>nivel</a:t>
            </a:r>
            <a:r>
              <a:rPr lang="en-US" baseline="0" dirty="0" smtClean="0"/>
              <a:t> al </a:t>
            </a:r>
            <a:r>
              <a:rPr lang="en-US" baseline="0" dirty="0" err="1" smtClean="0"/>
              <a:t>obtener</a:t>
            </a:r>
            <a:r>
              <a:rPr lang="en-US" baseline="0" dirty="0" smtClean="0"/>
              <a:t> 5 </a:t>
            </a:r>
            <a:r>
              <a:rPr lang="en-US" baseline="0" dirty="0" err="1" smtClean="0"/>
              <a:t>puntos</a:t>
            </a:r>
            <a:r>
              <a:rPr lang="en-US" baseline="0" dirty="0" smtClean="0"/>
              <a:t>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F41A3-D1EB-438C-AFDC-AA427C12331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10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91E20-3ECE-47E4-9E53-F3A32943DE33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9E83-06CF-4E2A-8F6D-3E92F94CF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06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91E20-3ECE-47E4-9E53-F3A32943DE33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9E83-06CF-4E2A-8F6D-3E92F94CF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038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91E20-3ECE-47E4-9E53-F3A32943DE33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9E83-06CF-4E2A-8F6D-3E92F94CF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011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91E20-3ECE-47E4-9E53-F3A32943DE33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9E83-06CF-4E2A-8F6D-3E92F94CF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589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91E20-3ECE-47E4-9E53-F3A32943DE33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9E83-06CF-4E2A-8F6D-3E92F94CF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431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91E20-3ECE-47E4-9E53-F3A32943DE33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9E83-06CF-4E2A-8F6D-3E92F94CF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074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91E20-3ECE-47E4-9E53-F3A32943DE33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9E83-06CF-4E2A-8F6D-3E92F94CF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247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91E20-3ECE-47E4-9E53-F3A32943DE33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9E83-06CF-4E2A-8F6D-3E92F94CF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009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91E20-3ECE-47E4-9E53-F3A32943DE33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9E83-06CF-4E2A-8F6D-3E92F94CF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974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91E20-3ECE-47E4-9E53-F3A32943DE33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9E83-06CF-4E2A-8F6D-3E92F94CF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429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91E20-3ECE-47E4-9E53-F3A32943DE33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9E83-06CF-4E2A-8F6D-3E92F94CF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92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D91E20-3ECE-47E4-9E53-F3A32943DE33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B9E83-06CF-4E2A-8F6D-3E92F94CF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721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7C5C4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33500" y="419100"/>
            <a:ext cx="9525000" cy="60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614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205C8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33500" y="419100"/>
            <a:ext cx="9525000" cy="60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170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9145D2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33500" y="419100"/>
            <a:ext cx="9525000" cy="60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227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2081A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33500" y="419100"/>
            <a:ext cx="9525000" cy="60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030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5098B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33500" y="419100"/>
            <a:ext cx="9525000" cy="60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907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CBC7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33500" y="419100"/>
            <a:ext cx="9525000" cy="60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620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CC260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33500" y="419100"/>
            <a:ext cx="9525000" cy="60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236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96</Words>
  <Application>Microsoft Office PowerPoint</Application>
  <PresentationFormat>Widescreen</PresentationFormat>
  <Paragraphs>14</Paragraphs>
  <Slides>7</Slides>
  <Notes>7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Usuario</dc:creator>
  <cp:lastModifiedBy>Usuario</cp:lastModifiedBy>
  <cp:revision>4</cp:revision>
  <dcterms:created xsi:type="dcterms:W3CDTF">2019-10-28T02:40:36Z</dcterms:created>
  <dcterms:modified xsi:type="dcterms:W3CDTF">2019-10-28T02:55:34Z</dcterms:modified>
</cp:coreProperties>
</file>

<file path=docProps/thumbnail.jpeg>
</file>